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8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92" r:id="rId17"/>
    <p:sldId id="291" r:id="rId18"/>
    <p:sldId id="285" r:id="rId19"/>
    <p:sldId id="281" r:id="rId20"/>
    <p:sldId id="282" r:id="rId21"/>
    <p:sldId id="283" r:id="rId22"/>
    <p:sldId id="284" r:id="rId23"/>
    <p:sldId id="274" r:id="rId24"/>
    <p:sldId id="275" r:id="rId25"/>
    <p:sldId id="270" r:id="rId26"/>
    <p:sldId id="272" r:id="rId27"/>
    <p:sldId id="273" r:id="rId28"/>
    <p:sldId id="271" r:id="rId29"/>
    <p:sldId id="276" r:id="rId30"/>
    <p:sldId id="277" r:id="rId31"/>
    <p:sldId id="278" r:id="rId32"/>
    <p:sldId id="279" r:id="rId33"/>
    <p:sldId id="280" r:id="rId34"/>
    <p:sldId id="286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5"/>
    <p:restoredTop sz="94626"/>
  </p:normalViewPr>
  <p:slideViewPr>
    <p:cSldViewPr snapToGrid="0" snapToObjects="1">
      <p:cViewPr varScale="1">
        <p:scale>
          <a:sx n="98" d="100"/>
          <a:sy n="98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Unique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903</Words>
  <Application>Microsoft Macintosh PowerPoint</Application>
  <PresentationFormat>Widescreen</PresentationFormat>
  <Paragraphs>177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Count of Functions for Each Group</vt:lpstr>
      <vt:lpstr>Total Unique Functions for Each Group</vt:lpstr>
      <vt:lpstr>Median Unique Functions Per Individual  [ Variety ] [ Repetition Removed ]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54</cp:revision>
  <dcterms:created xsi:type="dcterms:W3CDTF">2022-04-24T12:00:58Z</dcterms:created>
  <dcterms:modified xsi:type="dcterms:W3CDTF">2022-05-16T16:31:47Z</dcterms:modified>
</cp:coreProperties>
</file>